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020</a:t>
            </a:r>
          </a:p>
        </p:txBody>
      </p:sp>
      <p:pic>
        <p:nvPicPr>
          <p:cNvPr id="3" name="Picture 2" descr="GalleryPlayer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029</a:t>
            </a:r>
          </a:p>
        </p:txBody>
      </p:sp>
      <p:pic>
        <p:nvPicPr>
          <p:cNvPr id="3" name="Picture 2" descr="GalleryPlayer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7556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031</a:t>
            </a:r>
          </a:p>
        </p:txBody>
      </p:sp>
      <p:pic>
        <p:nvPicPr>
          <p:cNvPr id="3" name="Picture 2" descr="GalleryPlayer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7445829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032</a:t>
            </a:r>
          </a:p>
        </p:txBody>
      </p:sp>
      <p:pic>
        <p:nvPicPr>
          <p:cNvPr id="3" name="Picture 2" descr="GalleryPlayer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6459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033</a:t>
            </a:r>
          </a:p>
        </p:txBody>
      </p:sp>
      <p:pic>
        <p:nvPicPr>
          <p:cNvPr id="3" name="Picture 2" descr="GalleryPlayer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87828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034</a:t>
            </a:r>
          </a:p>
        </p:txBody>
      </p:sp>
      <p:pic>
        <p:nvPicPr>
          <p:cNvPr id="3" name="Picture 2" descr="GalleryPlayer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035</a:t>
            </a:r>
          </a:p>
        </p:txBody>
      </p:sp>
      <p:pic>
        <p:nvPicPr>
          <p:cNvPr id="3" name="Picture 2" descr="GalleryPlayer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13508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036</a:t>
            </a:r>
          </a:p>
        </p:txBody>
      </p:sp>
      <p:pic>
        <p:nvPicPr>
          <p:cNvPr id="3" name="Picture 2" descr="GalleryPlayer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31074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037</a:t>
            </a:r>
          </a:p>
        </p:txBody>
      </p:sp>
      <p:pic>
        <p:nvPicPr>
          <p:cNvPr id="3" name="Picture 2" descr="GalleryPlayer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60350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038</a:t>
            </a:r>
          </a:p>
        </p:txBody>
      </p:sp>
      <p:pic>
        <p:nvPicPr>
          <p:cNvPr id="3" name="Picture 2" descr="GalleryPlayer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13508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039</a:t>
            </a:r>
          </a:p>
        </p:txBody>
      </p:sp>
      <p:pic>
        <p:nvPicPr>
          <p:cNvPr id="3" name="Picture 2" descr="GalleryPlayer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021</a:t>
            </a:r>
          </a:p>
        </p:txBody>
      </p:sp>
      <p:pic>
        <p:nvPicPr>
          <p:cNvPr id="3" name="Picture 2" descr="GalleryPlayer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8516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040</a:t>
            </a:r>
          </a:p>
        </p:txBody>
      </p:sp>
      <p:pic>
        <p:nvPicPr>
          <p:cNvPr id="3" name="Picture 2" descr="GalleryPlayer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9144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041</a:t>
            </a:r>
          </a:p>
        </p:txBody>
      </p:sp>
      <p:pic>
        <p:nvPicPr>
          <p:cNvPr id="3" name="Picture 2" descr="GalleryPlayer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6858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042</a:t>
            </a:r>
          </a:p>
        </p:txBody>
      </p:sp>
      <p:pic>
        <p:nvPicPr>
          <p:cNvPr id="3" name="Picture 2" descr="GalleryPlayer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7145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043</a:t>
            </a:r>
          </a:p>
        </p:txBody>
      </p:sp>
      <p:pic>
        <p:nvPicPr>
          <p:cNvPr id="3" name="Picture 2" descr="GalleryPlayer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0287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044</a:t>
            </a:r>
          </a:p>
        </p:txBody>
      </p:sp>
      <p:pic>
        <p:nvPicPr>
          <p:cNvPr id="3" name="Picture 2" descr="GalleryPlayer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1945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045</a:t>
            </a:r>
          </a:p>
        </p:txBody>
      </p:sp>
      <p:pic>
        <p:nvPicPr>
          <p:cNvPr id="3" name="Picture 2" descr="GalleryPlayer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429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046</a:t>
            </a:r>
          </a:p>
        </p:txBody>
      </p:sp>
      <p:pic>
        <p:nvPicPr>
          <p:cNvPr id="3" name="Picture 2" descr="GalleryPlayer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8229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047</a:t>
            </a:r>
          </a:p>
        </p:txBody>
      </p:sp>
      <p:pic>
        <p:nvPicPr>
          <p:cNvPr id="3" name="Picture 2" descr="GalleryPlayer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048</a:t>
            </a:r>
          </a:p>
        </p:txBody>
      </p:sp>
      <p:pic>
        <p:nvPicPr>
          <p:cNvPr id="3" name="Picture 2" descr="GalleryPlayer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8412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049</a:t>
            </a:r>
          </a:p>
        </p:txBody>
      </p:sp>
      <p:pic>
        <p:nvPicPr>
          <p:cNvPr id="3" name="Picture 2" descr="GalleryPlayer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9144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022</a:t>
            </a:r>
          </a:p>
        </p:txBody>
      </p:sp>
      <p:pic>
        <p:nvPicPr>
          <p:cNvPr id="3" name="Picture 2" descr="GalleryPlayer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3030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050</a:t>
            </a:r>
          </a:p>
        </p:txBody>
      </p:sp>
      <p:pic>
        <p:nvPicPr>
          <p:cNvPr id="3" name="Picture 2" descr="GalleryPlayer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051</a:t>
            </a:r>
          </a:p>
        </p:txBody>
      </p:sp>
      <p:pic>
        <p:nvPicPr>
          <p:cNvPr id="3" name="Picture 2" descr="GalleryPlayer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0861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052</a:t>
            </a:r>
          </a:p>
        </p:txBody>
      </p:sp>
      <p:pic>
        <p:nvPicPr>
          <p:cNvPr id="3" name="Picture 2" descr="GalleryPlayer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4401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053</a:t>
            </a:r>
          </a:p>
        </p:txBody>
      </p:sp>
      <p:pic>
        <p:nvPicPr>
          <p:cNvPr id="3" name="Picture 2" descr="GalleryPlayer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4975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054</a:t>
            </a:r>
          </a:p>
        </p:txBody>
      </p:sp>
      <p:pic>
        <p:nvPicPr>
          <p:cNvPr id="3" name="Picture 2" descr="GalleryPlayer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0972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055</a:t>
            </a:r>
          </a:p>
        </p:txBody>
      </p:sp>
      <p:pic>
        <p:nvPicPr>
          <p:cNvPr id="3" name="Picture 2" descr="GalleryPlayer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13508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056</a:t>
            </a:r>
          </a:p>
        </p:txBody>
      </p:sp>
      <p:pic>
        <p:nvPicPr>
          <p:cNvPr id="3" name="Picture 2" descr="GalleryPlayer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057b</a:t>
            </a:r>
          </a:p>
        </p:txBody>
      </p:sp>
      <p:pic>
        <p:nvPicPr>
          <p:cNvPr id="3" name="Picture 2" descr="GalleryPlayer057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7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3716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058</a:t>
            </a:r>
          </a:p>
        </p:txBody>
      </p:sp>
      <p:pic>
        <p:nvPicPr>
          <p:cNvPr id="3" name="Picture 2" descr="GalleryPlayer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31074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059</a:t>
            </a:r>
          </a:p>
        </p:txBody>
      </p:sp>
      <p:pic>
        <p:nvPicPr>
          <p:cNvPr id="3" name="Picture 2" descr="GalleryPlayer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023</a:t>
            </a:r>
          </a:p>
        </p:txBody>
      </p:sp>
      <p:pic>
        <p:nvPicPr>
          <p:cNvPr id="3" name="Picture 2" descr="GalleryPlayer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2801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060</a:t>
            </a:r>
          </a:p>
        </p:txBody>
      </p:sp>
      <p:pic>
        <p:nvPicPr>
          <p:cNvPr id="3" name="Picture 2" descr="GalleryPlayer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8229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061</a:t>
            </a:r>
          </a:p>
        </p:txBody>
      </p:sp>
      <p:pic>
        <p:nvPicPr>
          <p:cNvPr id="3" name="Picture 2" descr="GalleryPlayer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93776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062</a:t>
            </a:r>
          </a:p>
        </p:txBody>
      </p:sp>
      <p:pic>
        <p:nvPicPr>
          <p:cNvPr id="3" name="Picture 2" descr="GalleryPlayer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063</a:t>
            </a:r>
          </a:p>
        </p:txBody>
      </p:sp>
      <p:pic>
        <p:nvPicPr>
          <p:cNvPr id="3" name="Picture 2" descr="GalleryPlayer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0861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064</a:t>
            </a:r>
          </a:p>
        </p:txBody>
      </p:sp>
      <p:pic>
        <p:nvPicPr>
          <p:cNvPr id="3" name="Picture 2" descr="GalleryPlayer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977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065</a:t>
            </a:r>
          </a:p>
        </p:txBody>
      </p:sp>
      <p:pic>
        <p:nvPicPr>
          <p:cNvPr id="3" name="Picture 2" descr="GalleryPlayer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0972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066</a:t>
            </a:r>
          </a:p>
        </p:txBody>
      </p:sp>
      <p:pic>
        <p:nvPicPr>
          <p:cNvPr id="3" name="Picture 2" descr="GalleryPlayer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19456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067</a:t>
            </a:r>
          </a:p>
        </p:txBody>
      </p:sp>
      <p:pic>
        <p:nvPicPr>
          <p:cNvPr id="3" name="Picture 2" descr="GalleryPlayer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094514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068</a:t>
            </a:r>
          </a:p>
        </p:txBody>
      </p:sp>
      <p:pic>
        <p:nvPicPr>
          <p:cNvPr id="3" name="Picture 2" descr="GalleryPlayer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7445829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069</a:t>
            </a:r>
          </a:p>
        </p:txBody>
      </p:sp>
      <p:pic>
        <p:nvPicPr>
          <p:cNvPr id="3" name="Picture 2" descr="GalleryPlayer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024</a:t>
            </a:r>
          </a:p>
        </p:txBody>
      </p:sp>
      <p:pic>
        <p:nvPicPr>
          <p:cNvPr id="3" name="Picture 2" descr="GalleryPlayer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31074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070</a:t>
            </a:r>
          </a:p>
        </p:txBody>
      </p:sp>
      <p:pic>
        <p:nvPicPr>
          <p:cNvPr id="3" name="Picture 2" descr="GalleryPlayer0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508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071</a:t>
            </a:r>
          </a:p>
        </p:txBody>
      </p:sp>
      <p:pic>
        <p:nvPicPr>
          <p:cNvPr id="3" name="Picture 2" descr="GalleryPlayer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072</a:t>
            </a:r>
          </a:p>
        </p:txBody>
      </p:sp>
      <p:pic>
        <p:nvPicPr>
          <p:cNvPr id="3" name="Picture 2" descr="GalleryPlayer0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073</a:t>
            </a:r>
          </a:p>
        </p:txBody>
      </p:sp>
      <p:pic>
        <p:nvPicPr>
          <p:cNvPr id="3" name="Picture 2" descr="GalleryPlayer0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0972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074</a:t>
            </a:r>
          </a:p>
        </p:txBody>
      </p:sp>
      <p:pic>
        <p:nvPicPr>
          <p:cNvPr id="3" name="Picture 2" descr="GalleryPlayer0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3891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075</a:t>
            </a:r>
          </a:p>
        </p:txBody>
      </p:sp>
      <p:pic>
        <p:nvPicPr>
          <p:cNvPr id="3" name="Picture 2" descr="GalleryPlayer0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0972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076</a:t>
            </a:r>
          </a:p>
        </p:txBody>
      </p:sp>
      <p:pic>
        <p:nvPicPr>
          <p:cNvPr id="3" name="Picture 2" descr="GalleryPlayer0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4003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077</a:t>
            </a:r>
          </a:p>
        </p:txBody>
      </p:sp>
      <p:pic>
        <p:nvPicPr>
          <p:cNvPr id="3" name="Picture 2" descr="GalleryPlayer0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00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078</a:t>
            </a:r>
          </a:p>
        </p:txBody>
      </p:sp>
      <p:pic>
        <p:nvPicPr>
          <p:cNvPr id="3" name="Picture 2" descr="GalleryPlayer0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6400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079</a:t>
            </a:r>
          </a:p>
        </p:txBody>
      </p:sp>
      <p:pic>
        <p:nvPicPr>
          <p:cNvPr id="3" name="Picture 2" descr="GalleryPlayer0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7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2344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025</a:t>
            </a:r>
          </a:p>
        </p:txBody>
      </p:sp>
      <p:pic>
        <p:nvPicPr>
          <p:cNvPr id="3" name="Picture 2" descr="GalleryPlayer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080</a:t>
            </a:r>
          </a:p>
        </p:txBody>
      </p:sp>
      <p:pic>
        <p:nvPicPr>
          <p:cNvPr id="3" name="Picture 2" descr="GalleryPlayer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081</a:t>
            </a:r>
          </a:p>
        </p:txBody>
      </p:sp>
      <p:pic>
        <p:nvPicPr>
          <p:cNvPr id="3" name="Picture 2" descr="GalleryPlayer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71323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082</a:t>
            </a:r>
          </a:p>
        </p:txBody>
      </p:sp>
      <p:pic>
        <p:nvPicPr>
          <p:cNvPr id="3" name="Picture 2" descr="GalleryPlayer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87828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083</a:t>
            </a:r>
          </a:p>
        </p:txBody>
      </p:sp>
      <p:pic>
        <p:nvPicPr>
          <p:cNvPr id="3" name="Picture 2" descr="GalleryPlayer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084</a:t>
            </a:r>
          </a:p>
        </p:txBody>
      </p:sp>
      <p:pic>
        <p:nvPicPr>
          <p:cNvPr id="3" name="Picture 2" descr="GalleryPlayer0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58293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085</a:t>
            </a:r>
          </a:p>
        </p:txBody>
      </p:sp>
      <p:pic>
        <p:nvPicPr>
          <p:cNvPr id="3" name="Picture 2" descr="GalleryPlayer0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112471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086</a:t>
            </a:r>
          </a:p>
        </p:txBody>
      </p:sp>
      <p:pic>
        <p:nvPicPr>
          <p:cNvPr id="3" name="Picture 2" descr="GalleryPlayer0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8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020, missing necessary phases --&gt; can't create plot</a:t>
            </a:r>
          </a:p>
          <a:p>
            <a:r>
              <a:t>028b, missing necessary phases --&gt; can't create plot</a:t>
            </a:r>
          </a:p>
          <a:p>
            <a:r>
              <a:t>030, missing necessary phases --&gt; can't create plot</a:t>
            </a:r>
          </a:p>
          <a:p>
            <a:r>
              <a:t>030, missing necessary phases --&gt; can't create plot</a:t>
            </a:r>
          </a:p>
          <a:p>
            <a:r>
              <a:t>038, missing necessary phases --&gt; can't create plot</a:t>
            </a:r>
          </a:p>
          <a:p>
            <a:r>
              <a:t>057, missing necessary phases --&gt; can't create plot</a:t>
            </a:r>
          </a:p>
          <a:p>
            <a:r>
              <a:t>067, missing necessary phases --&gt; can't create plot</a:t>
            </a:r>
          </a:p>
          <a:p>
            <a:r>
              <a:t>070, missing necessary phases --&gt; can't create plot</a:t>
            </a:r>
          </a:p>
          <a:p>
            <a:r>
              <a:t>074, missing necessary phases --&gt; can't create plot</a:t>
            </a:r>
          </a:p>
          <a:p>
            <a:r>
              <a:t>075, missing necessary phases --&gt; can't create plot</a:t>
            </a:r>
          </a:p>
          <a:p>
            <a:r>
              <a:t>079, missing necessary phases --&gt; can't create plot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026</a:t>
            </a:r>
          </a:p>
        </p:txBody>
      </p:sp>
      <p:pic>
        <p:nvPicPr>
          <p:cNvPr id="3" name="Picture 2" descr="GalleryPlayer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41148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027</a:t>
            </a:r>
          </a:p>
        </p:txBody>
      </p:sp>
      <p:pic>
        <p:nvPicPr>
          <p:cNvPr id="3" name="Picture 2" descr="GalleryPlayer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87782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Player 028</a:t>
            </a:r>
          </a:p>
        </p:txBody>
      </p:sp>
      <p:pic>
        <p:nvPicPr>
          <p:cNvPr id="3" name="Picture 2" descr="GalleryPlayer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28800"/>
            <a:ext cx="5486400" cy="2743200"/>
          </a:xfrm>
          <a:prstGeom prst="rect">
            <a:avLst/>
          </a:prstGeom>
        </p:spPr>
      </p:pic>
      <p:pic>
        <p:nvPicPr>
          <p:cNvPr id="4" name="Picture 3" descr="ShapesPlayer0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603504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